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Conjuguer au futur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3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Nous (</a:t>
            </a:r>
            <a:r>
              <a:rPr lang="fr-FR" sz="3600" i="1" dirty="0">
                <a:solidFill>
                  <a:srgbClr val="FF0000"/>
                </a:solidFill>
              </a:rPr>
              <a:t>brosser</a:t>
            </a:r>
            <a:r>
              <a:rPr lang="fr-FR" sz="3600" dirty="0"/>
              <a:t>) le chat ce soir.</a:t>
            </a:r>
          </a:p>
          <a:p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Tu (</a:t>
            </a:r>
            <a:r>
              <a:rPr lang="fr-FR" sz="3600" i="1" dirty="0">
                <a:solidFill>
                  <a:srgbClr val="FF0000"/>
                </a:solidFill>
              </a:rPr>
              <a:t>ranger</a:t>
            </a:r>
            <a:r>
              <a:rPr lang="fr-FR" sz="3600" dirty="0"/>
              <a:t>) les outils après tes travaux !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58265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Nous </a:t>
            </a:r>
            <a:r>
              <a:rPr lang="fr-FR" sz="3600" b="1" i="1" dirty="0">
                <a:solidFill>
                  <a:srgbClr val="FF0000"/>
                </a:solidFill>
              </a:rPr>
              <a:t>brosserons</a:t>
            </a:r>
            <a:r>
              <a:rPr lang="fr-FR" sz="3600" dirty="0"/>
              <a:t> le chat ce soir.</a:t>
            </a:r>
          </a:p>
          <a:p>
            <a:endParaRPr lang="fr-FR" sz="28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Tu </a:t>
            </a:r>
            <a:r>
              <a:rPr lang="fr-FR" sz="3600" b="1" i="1" dirty="0">
                <a:solidFill>
                  <a:srgbClr val="FF0000"/>
                </a:solidFill>
              </a:rPr>
              <a:t>rangeras</a:t>
            </a:r>
            <a:r>
              <a:rPr lang="fr-FR" sz="3600" dirty="0"/>
              <a:t> les outils après tes travaux !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69387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Elle (</a:t>
            </a:r>
            <a:r>
              <a:rPr lang="fr-FR" sz="3600" i="1" dirty="0">
                <a:solidFill>
                  <a:srgbClr val="FF0000"/>
                </a:solidFill>
              </a:rPr>
              <a:t>parler</a:t>
            </a:r>
            <a:r>
              <a:rPr lang="fr-FR" sz="3600" dirty="0"/>
              <a:t>) trop fort.</a:t>
            </a:r>
          </a:p>
          <a:p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Le jardinier (</a:t>
            </a:r>
            <a:r>
              <a:rPr lang="fr-FR" sz="3600" i="1" dirty="0">
                <a:solidFill>
                  <a:srgbClr val="FF0000"/>
                </a:solidFill>
              </a:rPr>
              <a:t>préparer</a:t>
            </a:r>
            <a:r>
              <a:rPr lang="fr-FR" sz="3600" dirty="0"/>
              <a:t>) ses outils.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5552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Elle </a:t>
            </a:r>
            <a:r>
              <a:rPr lang="fr-FR" sz="3600" b="1" i="1" dirty="0">
                <a:solidFill>
                  <a:srgbClr val="FF0000"/>
                </a:solidFill>
              </a:rPr>
              <a:t>parlera</a:t>
            </a:r>
            <a:r>
              <a:rPr lang="fr-FR" sz="3600" b="1" dirty="0">
                <a:solidFill>
                  <a:srgbClr val="FF0000"/>
                </a:solidFill>
              </a:rPr>
              <a:t> </a:t>
            </a:r>
            <a:r>
              <a:rPr lang="fr-FR" sz="3600" dirty="0"/>
              <a:t>trop fort.</a:t>
            </a:r>
          </a:p>
          <a:p>
            <a:endParaRPr lang="fr-FR" sz="28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Le jardinier </a:t>
            </a:r>
            <a:r>
              <a:rPr lang="fr-FR" sz="3600" b="1" i="1" dirty="0">
                <a:solidFill>
                  <a:srgbClr val="FF0000"/>
                </a:solidFill>
              </a:rPr>
              <a:t>préparera</a:t>
            </a:r>
            <a:r>
              <a:rPr lang="fr-FR" sz="3600" b="1" dirty="0">
                <a:solidFill>
                  <a:srgbClr val="FF0000"/>
                </a:solidFill>
              </a:rPr>
              <a:t> </a:t>
            </a:r>
            <a:r>
              <a:rPr lang="fr-FR" sz="3600" dirty="0"/>
              <a:t>ses outils.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21704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Tu (</a:t>
            </a:r>
            <a:r>
              <a:rPr lang="fr-FR" sz="3600" i="1" dirty="0">
                <a:solidFill>
                  <a:srgbClr val="FF0000"/>
                </a:solidFill>
              </a:rPr>
              <a:t>chanter</a:t>
            </a:r>
            <a:r>
              <a:rPr lang="fr-FR" sz="3600" dirty="0"/>
              <a:t>) de mieux en mieux !</a:t>
            </a:r>
          </a:p>
          <a:p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Nous (</a:t>
            </a:r>
            <a:r>
              <a:rPr lang="fr-FR" sz="3600" i="1" dirty="0">
                <a:solidFill>
                  <a:srgbClr val="FF0000"/>
                </a:solidFill>
              </a:rPr>
              <a:t>planter</a:t>
            </a:r>
            <a:r>
              <a:rPr lang="fr-FR" sz="3600" dirty="0"/>
              <a:t>) du basilic ce weekend.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0445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Tu </a:t>
            </a:r>
            <a:r>
              <a:rPr lang="fr-FR" sz="3600" b="1" i="1" dirty="0">
                <a:solidFill>
                  <a:srgbClr val="FF0000"/>
                </a:solidFill>
              </a:rPr>
              <a:t>chanteras</a:t>
            </a:r>
            <a:r>
              <a:rPr lang="fr-FR" sz="3600" dirty="0"/>
              <a:t> de mieux en mieux !</a:t>
            </a:r>
          </a:p>
          <a:p>
            <a:endParaRPr lang="fr-FR" sz="28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Nous </a:t>
            </a:r>
            <a:r>
              <a:rPr lang="fr-FR" sz="3600" b="1" i="1" dirty="0">
                <a:solidFill>
                  <a:srgbClr val="FF0000"/>
                </a:solidFill>
              </a:rPr>
              <a:t>planterons</a:t>
            </a:r>
            <a:r>
              <a:rPr lang="fr-FR" sz="3600" dirty="0"/>
              <a:t> du basilic ce weekend.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26047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Vous (</a:t>
            </a:r>
            <a:r>
              <a:rPr lang="fr-FR" sz="3600" i="1" dirty="0">
                <a:solidFill>
                  <a:srgbClr val="FF0000"/>
                </a:solidFill>
              </a:rPr>
              <a:t>soigner</a:t>
            </a:r>
            <a:r>
              <a:rPr lang="fr-FR" sz="3600" dirty="0"/>
              <a:t>) le hérisson blessé.</a:t>
            </a:r>
          </a:p>
          <a:p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Le plant de tomates (</a:t>
            </a:r>
            <a:r>
              <a:rPr lang="fr-FR" sz="3600" i="1" dirty="0">
                <a:solidFill>
                  <a:srgbClr val="FF0000"/>
                </a:solidFill>
              </a:rPr>
              <a:t>pousser</a:t>
            </a:r>
            <a:r>
              <a:rPr lang="fr-FR" sz="3600" dirty="0"/>
              <a:t>) bien.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93880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Vous </a:t>
            </a:r>
            <a:r>
              <a:rPr lang="fr-FR" sz="3600" b="1" i="1" dirty="0">
                <a:solidFill>
                  <a:srgbClr val="FF0000"/>
                </a:solidFill>
              </a:rPr>
              <a:t>soignerez</a:t>
            </a:r>
            <a:r>
              <a:rPr lang="fr-FR" sz="3600" dirty="0"/>
              <a:t> le hérisson blessé.</a:t>
            </a:r>
          </a:p>
          <a:p>
            <a:endParaRPr lang="fr-FR" sz="28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Le plant de tomates </a:t>
            </a:r>
            <a:r>
              <a:rPr lang="fr-FR" sz="3600" b="1" i="1" dirty="0">
                <a:solidFill>
                  <a:srgbClr val="FF0000"/>
                </a:solidFill>
              </a:rPr>
              <a:t>poussera</a:t>
            </a:r>
            <a:r>
              <a:rPr lang="fr-FR" sz="3600" dirty="0"/>
              <a:t> bien.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4371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Je (</a:t>
            </a:r>
            <a:r>
              <a:rPr lang="fr-FR" sz="3600" i="1" dirty="0">
                <a:solidFill>
                  <a:srgbClr val="FF0000"/>
                </a:solidFill>
              </a:rPr>
              <a:t>regarder</a:t>
            </a:r>
            <a:r>
              <a:rPr lang="fr-FR" sz="3600" dirty="0"/>
              <a:t>) dans le placard en rentrant.</a:t>
            </a:r>
          </a:p>
          <a:p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Elle (</a:t>
            </a:r>
            <a:r>
              <a:rPr lang="fr-FR" sz="3600" i="1" dirty="0">
                <a:solidFill>
                  <a:srgbClr val="FF0000"/>
                </a:solidFill>
              </a:rPr>
              <a:t>bêcher</a:t>
            </a:r>
            <a:r>
              <a:rPr lang="fr-FR" sz="3600" dirty="0"/>
              <a:t>) le potager demain.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4288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Je </a:t>
            </a:r>
            <a:r>
              <a:rPr lang="fr-FR" sz="3600" b="1" i="1" dirty="0">
                <a:solidFill>
                  <a:srgbClr val="FF0000"/>
                </a:solidFill>
              </a:rPr>
              <a:t>regarderai</a:t>
            </a:r>
            <a:r>
              <a:rPr lang="fr-FR" sz="3600" dirty="0"/>
              <a:t> dans le placard en rentrant.</a:t>
            </a:r>
          </a:p>
          <a:p>
            <a:endParaRPr lang="fr-FR" sz="28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Elle </a:t>
            </a:r>
            <a:r>
              <a:rPr lang="fr-FR" sz="3600" b="1" i="1" dirty="0">
                <a:solidFill>
                  <a:srgbClr val="FF0000"/>
                </a:solidFill>
              </a:rPr>
              <a:t>bêchera</a:t>
            </a:r>
            <a:r>
              <a:rPr lang="fr-FR" sz="3600" dirty="0"/>
              <a:t> le potager demain.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512729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250</Words>
  <Application>Microsoft Office PowerPoint</Application>
  <PresentationFormat>Grand écran</PresentationFormat>
  <Paragraphs>96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3</vt:lpstr>
      <vt:lpstr>Conjugue au futur.</vt:lpstr>
      <vt:lpstr>Correction</vt:lpstr>
      <vt:lpstr>Conjugue au futur.</vt:lpstr>
      <vt:lpstr>Correction</vt:lpstr>
      <vt:lpstr>Conjugue au futur.</vt:lpstr>
      <vt:lpstr>Correction</vt:lpstr>
      <vt:lpstr>Conjugue au futur.</vt:lpstr>
      <vt:lpstr>Correction</vt:lpstr>
      <vt:lpstr>Conjugue au futur.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31</cp:revision>
  <dcterms:created xsi:type="dcterms:W3CDTF">2021-07-17T07:25:24Z</dcterms:created>
  <dcterms:modified xsi:type="dcterms:W3CDTF">2022-07-31T21:27:20Z</dcterms:modified>
</cp:coreProperties>
</file>